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2" name=""/>
          <p:cNvGrpSpPr/>
          <p:nvPr/>
        </p:nvGrpSpPr>
        <p:grpSpPr>
          <a:xfrm>
            <a:off x="251460" y="251460"/>
            <a:ext cx="8641080" cy="3794760"/>
            <a:chOff x="251460" y="251460"/>
            <a:chExt cx="8641080" cy="3794760"/>
          </a:xfrm>
        </p:grpSpPr>
        <p:sp>
          <p:nvSpPr>
            <p:cNvPr id="3" name="rc3"/>
            <p:cNvSpPr/>
            <p:nvPr/>
          </p:nvSpPr>
          <p:spPr>
            <a:xfrm>
              <a:off x="251460" y="251460"/>
              <a:ext cx="8641080" cy="379476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" name="pt4"/>
            <p:cNvSpPr/>
            <p:nvPr/>
          </p:nvSpPr>
          <p:spPr>
            <a:xfrm>
              <a:off x="2888466" y="133847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" name="pt5"/>
            <p:cNvSpPr/>
            <p:nvPr/>
          </p:nvSpPr>
          <p:spPr>
            <a:xfrm>
              <a:off x="3658885" y="1788808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" name="pt6"/>
            <p:cNvSpPr/>
            <p:nvPr/>
          </p:nvSpPr>
          <p:spPr>
            <a:xfrm>
              <a:off x="7831455" y="1767467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" name="pt7"/>
            <p:cNvSpPr/>
            <p:nvPr/>
          </p:nvSpPr>
          <p:spPr>
            <a:xfrm>
              <a:off x="4360234" y="191862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" name="pt8"/>
            <p:cNvSpPr/>
            <p:nvPr/>
          </p:nvSpPr>
          <p:spPr>
            <a:xfrm>
              <a:off x="4497337" y="226591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" name="pt9"/>
            <p:cNvSpPr/>
            <p:nvPr/>
          </p:nvSpPr>
          <p:spPr>
            <a:xfrm>
              <a:off x="8196156" y="1045209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" name="pt10"/>
            <p:cNvSpPr/>
            <p:nvPr/>
          </p:nvSpPr>
          <p:spPr>
            <a:xfrm>
              <a:off x="5270859" y="1716884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" name="pt11"/>
            <p:cNvSpPr/>
            <p:nvPr/>
          </p:nvSpPr>
          <p:spPr>
            <a:xfrm>
              <a:off x="1245023" y="3001010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" name="pt12"/>
            <p:cNvSpPr/>
            <p:nvPr/>
          </p:nvSpPr>
          <p:spPr>
            <a:xfrm>
              <a:off x="2593692" y="1610846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" name="pt13"/>
            <p:cNvSpPr/>
            <p:nvPr/>
          </p:nvSpPr>
          <p:spPr>
            <a:xfrm>
              <a:off x="3156269" y="2222642"/>
              <a:ext cx="68579" cy="68579"/>
            </a:xfrm>
            <a:prstGeom prst="ellipse">
              <a:avLst/>
            </a:pr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" name="pl14"/>
            <p:cNvSpPr/>
            <p:nvPr/>
          </p:nvSpPr>
          <p:spPr>
            <a:xfrm>
              <a:off x="1897567" y="3113532"/>
              <a:ext cx="5831240" cy="0"/>
            </a:xfrm>
            <a:custGeom>
              <a:avLst/>
              <a:pathLst>
                <a:path w="5831240" h="0">
                  <a:moveTo>
                    <a:pt x="0" y="0"/>
                  </a:moveTo>
                  <a:lnTo>
                    <a:pt x="583124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" name="pl15"/>
            <p:cNvSpPr/>
            <p:nvPr/>
          </p:nvSpPr>
          <p:spPr>
            <a:xfrm>
              <a:off x="1897567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" name="pl16"/>
            <p:cNvSpPr/>
            <p:nvPr/>
          </p:nvSpPr>
          <p:spPr>
            <a:xfrm>
              <a:off x="3063815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" name="pl17"/>
            <p:cNvSpPr/>
            <p:nvPr/>
          </p:nvSpPr>
          <p:spPr>
            <a:xfrm>
              <a:off x="4230063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" name="pl18"/>
            <p:cNvSpPr/>
            <p:nvPr/>
          </p:nvSpPr>
          <p:spPr>
            <a:xfrm>
              <a:off x="5396312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" name="pl19"/>
            <p:cNvSpPr/>
            <p:nvPr/>
          </p:nvSpPr>
          <p:spPr>
            <a:xfrm>
              <a:off x="6562560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" name="pl20"/>
            <p:cNvSpPr/>
            <p:nvPr/>
          </p:nvSpPr>
          <p:spPr>
            <a:xfrm>
              <a:off x="7728808" y="3113532"/>
              <a:ext cx="0" cy="91439"/>
            </a:xfrm>
            <a:custGeom>
              <a:avLst/>
              <a:pathLst>
                <a:path w="0" h="91439">
                  <a:moveTo>
                    <a:pt x="0" y="0"/>
                  </a:moveTo>
                  <a:lnTo>
                    <a:pt x="0" y="91439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" name="tx21"/>
            <p:cNvSpPr/>
            <p:nvPr/>
          </p:nvSpPr>
          <p:spPr>
            <a:xfrm>
              <a:off x="1748888" y="3327448"/>
              <a:ext cx="297358" cy="1152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-1.0</a:t>
              </a:r>
            </a:p>
          </p:txBody>
        </p:sp>
        <p:sp>
          <p:nvSpPr>
            <p:cNvPr id="22" name="tx22"/>
            <p:cNvSpPr/>
            <p:nvPr/>
          </p:nvSpPr>
          <p:spPr>
            <a:xfrm>
              <a:off x="2915136" y="3327448"/>
              <a:ext cx="297358" cy="1152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-0.5</a:t>
              </a:r>
            </a:p>
          </p:txBody>
        </p:sp>
        <p:sp>
          <p:nvSpPr>
            <p:cNvPr id="23" name="tx23"/>
            <p:cNvSpPr/>
            <p:nvPr/>
          </p:nvSpPr>
          <p:spPr>
            <a:xfrm>
              <a:off x="4108880" y="3327448"/>
              <a:ext cx="242366" cy="1152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0.0</a:t>
              </a:r>
            </a:p>
          </p:txBody>
        </p:sp>
        <p:sp>
          <p:nvSpPr>
            <p:cNvPr id="24" name="tx24"/>
            <p:cNvSpPr/>
            <p:nvPr/>
          </p:nvSpPr>
          <p:spPr>
            <a:xfrm>
              <a:off x="5275128" y="3327448"/>
              <a:ext cx="242366" cy="1152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0.5</a:t>
              </a:r>
            </a:p>
          </p:txBody>
        </p:sp>
        <p:sp>
          <p:nvSpPr>
            <p:cNvPr id="25" name="tx25"/>
            <p:cNvSpPr/>
            <p:nvPr/>
          </p:nvSpPr>
          <p:spPr>
            <a:xfrm>
              <a:off x="6441376" y="3327448"/>
              <a:ext cx="242366" cy="1152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1.0</a:t>
              </a:r>
            </a:p>
          </p:txBody>
        </p:sp>
        <p:sp>
          <p:nvSpPr>
            <p:cNvPr id="26" name="tx26"/>
            <p:cNvSpPr/>
            <p:nvPr/>
          </p:nvSpPr>
          <p:spPr>
            <a:xfrm>
              <a:off x="7607625" y="3329457"/>
              <a:ext cx="242366" cy="11325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1.5</a:t>
              </a:r>
            </a:p>
          </p:txBody>
        </p:sp>
        <p:sp>
          <p:nvSpPr>
            <p:cNvPr id="27" name="pl27"/>
            <p:cNvSpPr/>
            <p:nvPr/>
          </p:nvSpPr>
          <p:spPr>
            <a:xfrm>
              <a:off x="1001267" y="1489525"/>
              <a:ext cx="0" cy="1563168"/>
            </a:xfrm>
            <a:custGeom>
              <a:avLst/>
              <a:pathLst>
                <a:path w="0" h="1563168">
                  <a:moveTo>
                    <a:pt x="0" y="1563168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" name="pl28"/>
            <p:cNvSpPr/>
            <p:nvPr/>
          </p:nvSpPr>
          <p:spPr>
            <a:xfrm>
              <a:off x="909828" y="3052694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" name="pl29"/>
            <p:cNvSpPr/>
            <p:nvPr/>
          </p:nvSpPr>
          <p:spPr>
            <a:xfrm>
              <a:off x="909828" y="2531638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" name="pl30"/>
            <p:cNvSpPr/>
            <p:nvPr/>
          </p:nvSpPr>
          <p:spPr>
            <a:xfrm>
              <a:off x="909828" y="2010582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" name="pl31"/>
            <p:cNvSpPr/>
            <p:nvPr/>
          </p:nvSpPr>
          <p:spPr>
            <a:xfrm>
              <a:off x="909828" y="1489525"/>
              <a:ext cx="91439" cy="0"/>
            </a:xfrm>
            <a:custGeom>
              <a:avLst/>
              <a:pathLst>
                <a:path w="91439" h="0">
                  <a:moveTo>
                    <a:pt x="91439" y="0"/>
                  </a:moveTo>
                  <a:lnTo>
                    <a:pt x="0" y="0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2" name="tx32"/>
            <p:cNvSpPr/>
            <p:nvPr/>
          </p:nvSpPr>
          <p:spPr>
            <a:xfrm rot="-5400000">
              <a:off x="649280" y="2996139"/>
              <a:ext cx="151953" cy="11310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-2</a:t>
              </a:r>
            </a:p>
          </p:txBody>
        </p:sp>
        <p:sp>
          <p:nvSpPr>
            <p:cNvPr id="33" name="tx33"/>
            <p:cNvSpPr/>
            <p:nvPr/>
          </p:nvSpPr>
          <p:spPr>
            <a:xfrm rot="-5400000">
              <a:off x="650285" y="2476088"/>
              <a:ext cx="151953" cy="1111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-1</a:t>
              </a:r>
            </a:p>
          </p:txBody>
        </p:sp>
        <p:sp>
          <p:nvSpPr>
            <p:cNvPr id="34" name="tx34"/>
            <p:cNvSpPr/>
            <p:nvPr/>
          </p:nvSpPr>
          <p:spPr>
            <a:xfrm rot="-5400000">
              <a:off x="675697" y="1952948"/>
              <a:ext cx="96961" cy="11526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0</a:t>
              </a:r>
            </a:p>
          </p:txBody>
        </p:sp>
        <p:sp>
          <p:nvSpPr>
            <p:cNvPr id="35" name="tx35"/>
            <p:cNvSpPr/>
            <p:nvPr/>
          </p:nvSpPr>
          <p:spPr>
            <a:xfrm rot="-5400000">
              <a:off x="677781" y="1433975"/>
              <a:ext cx="96961" cy="111100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1</a:t>
              </a:r>
            </a:p>
          </p:txBody>
        </p:sp>
        <p:sp>
          <p:nvSpPr>
            <p:cNvPr id="36" name="pl36"/>
            <p:cNvSpPr/>
            <p:nvPr/>
          </p:nvSpPr>
          <p:spPr>
            <a:xfrm>
              <a:off x="1001267" y="1001267"/>
              <a:ext cx="7507223" cy="2112264"/>
            </a:xfrm>
            <a:custGeom>
              <a:avLst/>
              <a:pathLst>
                <a:path w="7507223" h="2112264">
                  <a:moveTo>
                    <a:pt x="0" y="2112264"/>
                  </a:moveTo>
                  <a:lnTo>
                    <a:pt x="7507223" y="2112264"/>
                  </a:lnTo>
                  <a:lnTo>
                    <a:pt x="7507223" y="0"/>
                  </a:lnTo>
                  <a:lnTo>
                    <a:pt x="0" y="0"/>
                  </a:lnTo>
                  <a:lnTo>
                    <a:pt x="0" y="2112264"/>
                  </a:lnTo>
                </a:path>
              </a:pathLst>
            </a:custGeom>
            <a:ln w="9525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7" name="tx37"/>
            <p:cNvSpPr/>
            <p:nvPr/>
          </p:nvSpPr>
          <p:spPr>
            <a:xfrm>
              <a:off x="4366661" y="3672744"/>
              <a:ext cx="776436" cy="13573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rnorm(10)</a:t>
              </a:r>
            </a:p>
          </p:txBody>
        </p:sp>
        <p:sp>
          <p:nvSpPr>
            <p:cNvPr id="38" name="tx38"/>
            <p:cNvSpPr/>
            <p:nvPr/>
          </p:nvSpPr>
          <p:spPr>
            <a:xfrm rot="-5400000">
              <a:off x="-40031" y="1989534"/>
              <a:ext cx="776436" cy="135731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2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2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rnorm(10)</a:t>
              </a:r>
            </a:p>
          </p:txBody>
        </p:sp>
        <p:sp>
          <p:nvSpPr>
            <p:cNvPr id="39" name="tx39"/>
            <p:cNvSpPr/>
            <p:nvPr/>
          </p:nvSpPr>
          <p:spPr>
            <a:xfrm>
              <a:off x="4524092" y="551488"/>
              <a:ext cx="461575" cy="141535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439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439" b="1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Title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40" name=""/>
          <p:cNvGrpSpPr/>
          <p:nvPr/>
        </p:nvGrpSpPr>
        <p:grpSpPr>
          <a:xfrm>
            <a:off x="251460" y="4091940"/>
            <a:ext cx="4297680" cy="2514600"/>
            <a:chOff x="251460" y="4091940"/>
            <a:chExt cx="4297680" cy="2514600"/>
          </a:xfrm>
        </p:grpSpPr>
        <p:sp>
          <p:nvSpPr>
            <p:cNvPr id="41" name="rc3"/>
            <p:cNvSpPr/>
            <p:nvPr/>
          </p:nvSpPr>
          <p:spPr>
            <a:xfrm>
              <a:off x="251460" y="4091940"/>
              <a:ext cx="4297680" cy="25146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2" name="rc4"/>
            <p:cNvSpPr/>
            <p:nvPr/>
          </p:nvSpPr>
          <p:spPr>
            <a:xfrm>
              <a:off x="251460" y="4091940"/>
              <a:ext cx="4297680" cy="25146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3" name="rc5"/>
            <p:cNvSpPr/>
            <p:nvPr/>
          </p:nvSpPr>
          <p:spPr>
            <a:xfrm>
              <a:off x="904899" y="4161529"/>
              <a:ext cx="3574651" cy="204237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44" name="pl6"/>
            <p:cNvSpPr/>
            <p:nvPr/>
          </p:nvSpPr>
          <p:spPr>
            <a:xfrm>
              <a:off x="904899" y="588229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5" name="pl7"/>
            <p:cNvSpPr/>
            <p:nvPr/>
          </p:nvSpPr>
          <p:spPr>
            <a:xfrm>
              <a:off x="904899" y="533681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6" name="pl8"/>
            <p:cNvSpPr/>
            <p:nvPr/>
          </p:nvSpPr>
          <p:spPr>
            <a:xfrm>
              <a:off x="904899" y="479133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7" name="pl9"/>
            <p:cNvSpPr/>
            <p:nvPr/>
          </p:nvSpPr>
          <p:spPr>
            <a:xfrm>
              <a:off x="904899" y="4245854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8" name="pl10"/>
            <p:cNvSpPr/>
            <p:nvPr/>
          </p:nvSpPr>
          <p:spPr>
            <a:xfrm>
              <a:off x="1101234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49" name="pl11"/>
            <p:cNvSpPr/>
            <p:nvPr/>
          </p:nvSpPr>
          <p:spPr>
            <a:xfrm>
              <a:off x="1947506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0" name="pl12"/>
            <p:cNvSpPr/>
            <p:nvPr/>
          </p:nvSpPr>
          <p:spPr>
            <a:xfrm>
              <a:off x="2793777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1" name="pl13"/>
            <p:cNvSpPr/>
            <p:nvPr/>
          </p:nvSpPr>
          <p:spPr>
            <a:xfrm>
              <a:off x="3640049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2" name="pl14"/>
            <p:cNvSpPr/>
            <p:nvPr/>
          </p:nvSpPr>
          <p:spPr>
            <a:xfrm>
              <a:off x="904899" y="615503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3" name="pl15"/>
            <p:cNvSpPr/>
            <p:nvPr/>
          </p:nvSpPr>
          <p:spPr>
            <a:xfrm>
              <a:off x="904899" y="560955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4" name="pl16"/>
            <p:cNvSpPr/>
            <p:nvPr/>
          </p:nvSpPr>
          <p:spPr>
            <a:xfrm>
              <a:off x="904899" y="506407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5" name="pl17"/>
            <p:cNvSpPr/>
            <p:nvPr/>
          </p:nvSpPr>
          <p:spPr>
            <a:xfrm>
              <a:off x="904899" y="4518594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6" name="pl18"/>
            <p:cNvSpPr/>
            <p:nvPr/>
          </p:nvSpPr>
          <p:spPr>
            <a:xfrm>
              <a:off x="1524370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7" name="pl19"/>
            <p:cNvSpPr/>
            <p:nvPr/>
          </p:nvSpPr>
          <p:spPr>
            <a:xfrm>
              <a:off x="2370642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8" name="pl20"/>
            <p:cNvSpPr/>
            <p:nvPr/>
          </p:nvSpPr>
          <p:spPr>
            <a:xfrm>
              <a:off x="3216913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59" name="pl21"/>
            <p:cNvSpPr/>
            <p:nvPr/>
          </p:nvSpPr>
          <p:spPr>
            <a:xfrm>
              <a:off x="4063185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0" name="pt22"/>
            <p:cNvSpPr/>
            <p:nvPr/>
          </p:nvSpPr>
          <p:spPr>
            <a:xfrm>
              <a:off x="4055284" y="42295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1" name="pt23"/>
            <p:cNvSpPr/>
            <p:nvPr/>
          </p:nvSpPr>
          <p:spPr>
            <a:xfrm>
              <a:off x="3361342" y="478363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2" name="pt24"/>
            <p:cNvSpPr/>
            <p:nvPr/>
          </p:nvSpPr>
          <p:spPr>
            <a:xfrm>
              <a:off x="2362741" y="56365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3" name="pt25"/>
            <p:cNvSpPr/>
            <p:nvPr/>
          </p:nvSpPr>
          <p:spPr>
            <a:xfrm>
              <a:off x="1177961" y="60501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4" name="pt26"/>
            <p:cNvSpPr/>
            <p:nvPr/>
          </p:nvSpPr>
          <p:spPr>
            <a:xfrm>
              <a:off x="1296439" y="605547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5" name="pt27"/>
            <p:cNvSpPr/>
            <p:nvPr/>
          </p:nvSpPr>
          <p:spPr>
            <a:xfrm>
              <a:off x="2396592" y="565826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6" name="pt28"/>
            <p:cNvSpPr/>
            <p:nvPr/>
          </p:nvSpPr>
          <p:spPr>
            <a:xfrm>
              <a:off x="2870504" y="552516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7" name="pt29"/>
            <p:cNvSpPr/>
            <p:nvPr/>
          </p:nvSpPr>
          <p:spPr>
            <a:xfrm>
              <a:off x="1838053" y="59011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8" name="pt30"/>
            <p:cNvSpPr/>
            <p:nvPr/>
          </p:nvSpPr>
          <p:spPr>
            <a:xfrm>
              <a:off x="4055284" y="47306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69" name="pt31"/>
            <p:cNvSpPr/>
            <p:nvPr/>
          </p:nvSpPr>
          <p:spPr>
            <a:xfrm>
              <a:off x="2007307" y="56936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0" name="pt32"/>
            <p:cNvSpPr/>
            <p:nvPr/>
          </p:nvSpPr>
          <p:spPr>
            <a:xfrm>
              <a:off x="2684324" y="53366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1" name="pt33"/>
            <p:cNvSpPr/>
            <p:nvPr/>
          </p:nvSpPr>
          <p:spPr>
            <a:xfrm>
              <a:off x="1177961" y="605406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2" name="pt34"/>
            <p:cNvSpPr/>
            <p:nvPr/>
          </p:nvSpPr>
          <p:spPr>
            <a:xfrm>
              <a:off x="2041158" y="584186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3" name="pt35"/>
            <p:cNvSpPr/>
            <p:nvPr/>
          </p:nvSpPr>
          <p:spPr>
            <a:xfrm>
              <a:off x="1347215" y="60556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4" name="pt36"/>
            <p:cNvSpPr/>
            <p:nvPr/>
          </p:nvSpPr>
          <p:spPr>
            <a:xfrm>
              <a:off x="1211812" y="599853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5" name="pt37"/>
            <p:cNvSpPr/>
            <p:nvPr/>
          </p:nvSpPr>
          <p:spPr>
            <a:xfrm>
              <a:off x="1211812" y="60862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6" name="pt38"/>
            <p:cNvSpPr/>
            <p:nvPr/>
          </p:nvSpPr>
          <p:spPr>
            <a:xfrm>
              <a:off x="2853579" y="54948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7" name="pt39"/>
            <p:cNvSpPr/>
            <p:nvPr/>
          </p:nvSpPr>
          <p:spPr>
            <a:xfrm>
              <a:off x="1245663" y="600845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8" name="pt40"/>
            <p:cNvSpPr/>
            <p:nvPr/>
          </p:nvSpPr>
          <p:spPr>
            <a:xfrm>
              <a:off x="2768952" y="56720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79" name="pt41"/>
            <p:cNvSpPr/>
            <p:nvPr/>
          </p:nvSpPr>
          <p:spPr>
            <a:xfrm>
              <a:off x="1702649" y="59730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0" name="pt42"/>
            <p:cNvSpPr/>
            <p:nvPr/>
          </p:nvSpPr>
          <p:spPr>
            <a:xfrm>
              <a:off x="1161036" y="607075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1" name="pt43"/>
            <p:cNvSpPr/>
            <p:nvPr/>
          </p:nvSpPr>
          <p:spPr>
            <a:xfrm>
              <a:off x="1330290" y="60567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2" name="pt44"/>
            <p:cNvSpPr/>
            <p:nvPr/>
          </p:nvSpPr>
          <p:spPr>
            <a:xfrm>
              <a:off x="2176561" y="5583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3" name="pt45"/>
            <p:cNvSpPr/>
            <p:nvPr/>
          </p:nvSpPr>
          <p:spPr>
            <a:xfrm>
              <a:off x="1330290" y="598282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4" name="pt46"/>
            <p:cNvSpPr/>
            <p:nvPr/>
          </p:nvSpPr>
          <p:spPr>
            <a:xfrm>
              <a:off x="1499544" y="5980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5" name="pt47"/>
            <p:cNvSpPr/>
            <p:nvPr/>
          </p:nvSpPr>
          <p:spPr>
            <a:xfrm>
              <a:off x="2498145" y="556083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6" name="pt48"/>
            <p:cNvSpPr/>
            <p:nvPr/>
          </p:nvSpPr>
          <p:spPr>
            <a:xfrm>
              <a:off x="2193487" y="569546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7" name="pt49"/>
            <p:cNvSpPr/>
            <p:nvPr/>
          </p:nvSpPr>
          <p:spPr>
            <a:xfrm>
              <a:off x="1228737" y="603976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8" name="pt50"/>
            <p:cNvSpPr/>
            <p:nvPr/>
          </p:nvSpPr>
          <p:spPr>
            <a:xfrm>
              <a:off x="3462894" y="50521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89" name="pt51"/>
            <p:cNvSpPr/>
            <p:nvPr/>
          </p:nvSpPr>
          <p:spPr>
            <a:xfrm>
              <a:off x="1364141" y="600987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0" name="pt52"/>
            <p:cNvSpPr/>
            <p:nvPr/>
          </p:nvSpPr>
          <p:spPr>
            <a:xfrm>
              <a:off x="2633548" y="562411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1" name="pt53"/>
            <p:cNvSpPr/>
            <p:nvPr/>
          </p:nvSpPr>
          <p:spPr>
            <a:xfrm>
              <a:off x="2802802" y="522340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2" name="pt54"/>
            <p:cNvSpPr/>
            <p:nvPr/>
          </p:nvSpPr>
          <p:spPr>
            <a:xfrm>
              <a:off x="2176561" y="563065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3" name="pt55"/>
            <p:cNvSpPr/>
            <p:nvPr/>
          </p:nvSpPr>
          <p:spPr>
            <a:xfrm>
              <a:off x="3276714" y="436972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4" name="pt56"/>
            <p:cNvSpPr/>
            <p:nvPr/>
          </p:nvSpPr>
          <p:spPr>
            <a:xfrm>
              <a:off x="3192087" y="512947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5" name="pt57"/>
            <p:cNvSpPr/>
            <p:nvPr/>
          </p:nvSpPr>
          <p:spPr>
            <a:xfrm>
              <a:off x="2447368" y="549559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6" name="pt58"/>
            <p:cNvSpPr/>
            <p:nvPr/>
          </p:nvSpPr>
          <p:spPr>
            <a:xfrm>
              <a:off x="2176561" y="569928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7" name="pt59"/>
            <p:cNvSpPr/>
            <p:nvPr/>
          </p:nvSpPr>
          <p:spPr>
            <a:xfrm>
              <a:off x="1364141" y="594954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8" name="pt60"/>
            <p:cNvSpPr/>
            <p:nvPr/>
          </p:nvSpPr>
          <p:spPr>
            <a:xfrm>
              <a:off x="1194886" y="607195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99" name="pt61"/>
            <p:cNvSpPr/>
            <p:nvPr/>
          </p:nvSpPr>
          <p:spPr>
            <a:xfrm>
              <a:off x="1296439" y="597747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0" name="pt62"/>
            <p:cNvSpPr/>
            <p:nvPr/>
          </p:nvSpPr>
          <p:spPr>
            <a:xfrm>
              <a:off x="1973456" y="58699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1" name="pt63"/>
            <p:cNvSpPr/>
            <p:nvPr/>
          </p:nvSpPr>
          <p:spPr>
            <a:xfrm>
              <a:off x="1161036" y="60558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2" name="pt64"/>
            <p:cNvSpPr/>
            <p:nvPr/>
          </p:nvSpPr>
          <p:spPr>
            <a:xfrm>
              <a:off x="4055284" y="43047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3" name="pt65"/>
            <p:cNvSpPr/>
            <p:nvPr/>
          </p:nvSpPr>
          <p:spPr>
            <a:xfrm>
              <a:off x="1228737" y="60651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4" name="pt66"/>
            <p:cNvSpPr/>
            <p:nvPr/>
          </p:nvSpPr>
          <p:spPr>
            <a:xfrm>
              <a:off x="2870504" y="546592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5" name="pt67"/>
            <p:cNvSpPr/>
            <p:nvPr/>
          </p:nvSpPr>
          <p:spPr>
            <a:xfrm>
              <a:off x="2176561" y="57213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6" name="pt68"/>
            <p:cNvSpPr/>
            <p:nvPr/>
          </p:nvSpPr>
          <p:spPr>
            <a:xfrm>
              <a:off x="1211812" y="60721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7" name="pt69"/>
            <p:cNvSpPr/>
            <p:nvPr/>
          </p:nvSpPr>
          <p:spPr>
            <a:xfrm>
              <a:off x="1177961" y="60427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8" name="pt70"/>
            <p:cNvSpPr/>
            <p:nvPr/>
          </p:nvSpPr>
          <p:spPr>
            <a:xfrm>
              <a:off x="2718175" y="542588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09" name="pt71"/>
            <p:cNvSpPr/>
            <p:nvPr/>
          </p:nvSpPr>
          <p:spPr>
            <a:xfrm>
              <a:off x="4292240" y="456053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0" name="pt72"/>
            <p:cNvSpPr/>
            <p:nvPr/>
          </p:nvSpPr>
          <p:spPr>
            <a:xfrm>
              <a:off x="2802802" y="55017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1" name="pt73"/>
            <p:cNvSpPr/>
            <p:nvPr/>
          </p:nvSpPr>
          <p:spPr>
            <a:xfrm>
              <a:off x="2447368" y="54993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2" name="pt74"/>
            <p:cNvSpPr/>
            <p:nvPr/>
          </p:nvSpPr>
          <p:spPr>
            <a:xfrm>
              <a:off x="4038359" y="49083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3" name="pt75"/>
            <p:cNvSpPr/>
            <p:nvPr/>
          </p:nvSpPr>
          <p:spPr>
            <a:xfrm>
              <a:off x="4055284" y="472887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4" name="pt76"/>
            <p:cNvSpPr/>
            <p:nvPr/>
          </p:nvSpPr>
          <p:spPr>
            <a:xfrm>
              <a:off x="1042558" y="6078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5" name="pt77"/>
            <p:cNvSpPr/>
            <p:nvPr/>
          </p:nvSpPr>
          <p:spPr>
            <a:xfrm>
              <a:off x="2616623" y="549177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6" name="pt78"/>
            <p:cNvSpPr/>
            <p:nvPr/>
          </p:nvSpPr>
          <p:spPr>
            <a:xfrm>
              <a:off x="2362741" y="53692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7" name="pt79"/>
            <p:cNvSpPr/>
            <p:nvPr/>
          </p:nvSpPr>
          <p:spPr>
            <a:xfrm>
              <a:off x="1228737" y="60651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8" name="pt80"/>
            <p:cNvSpPr/>
            <p:nvPr/>
          </p:nvSpPr>
          <p:spPr>
            <a:xfrm>
              <a:off x="1584171" y="590743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19" name="pt81"/>
            <p:cNvSpPr/>
            <p:nvPr/>
          </p:nvSpPr>
          <p:spPr>
            <a:xfrm>
              <a:off x="1381066" y="600551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0" name="pt82"/>
            <p:cNvSpPr/>
            <p:nvPr/>
          </p:nvSpPr>
          <p:spPr>
            <a:xfrm>
              <a:off x="1499544" y="6034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1" name="pt83"/>
            <p:cNvSpPr/>
            <p:nvPr/>
          </p:nvSpPr>
          <p:spPr>
            <a:xfrm>
              <a:off x="1161036" y="60196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2" name="pt84"/>
            <p:cNvSpPr/>
            <p:nvPr/>
          </p:nvSpPr>
          <p:spPr>
            <a:xfrm>
              <a:off x="3225938" y="51682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3" name="pt85"/>
            <p:cNvSpPr/>
            <p:nvPr/>
          </p:nvSpPr>
          <p:spPr>
            <a:xfrm>
              <a:off x="2718175" y="536991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4" name="pt86"/>
            <p:cNvSpPr/>
            <p:nvPr/>
          </p:nvSpPr>
          <p:spPr>
            <a:xfrm>
              <a:off x="1161036" y="60466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5" name="pt87"/>
            <p:cNvSpPr/>
            <p:nvPr/>
          </p:nvSpPr>
          <p:spPr>
            <a:xfrm>
              <a:off x="1499544" y="602493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6" name="pt88"/>
            <p:cNvSpPr/>
            <p:nvPr/>
          </p:nvSpPr>
          <p:spPr>
            <a:xfrm>
              <a:off x="2785877" y="512183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7" name="pt89"/>
            <p:cNvSpPr/>
            <p:nvPr/>
          </p:nvSpPr>
          <p:spPr>
            <a:xfrm>
              <a:off x="1347215" y="60044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8" name="pt90"/>
            <p:cNvSpPr/>
            <p:nvPr/>
          </p:nvSpPr>
          <p:spPr>
            <a:xfrm>
              <a:off x="1177961" y="60501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29" name="pt91"/>
            <p:cNvSpPr/>
            <p:nvPr/>
          </p:nvSpPr>
          <p:spPr>
            <a:xfrm>
              <a:off x="1499544" y="597802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0" name="pt92"/>
            <p:cNvSpPr/>
            <p:nvPr/>
          </p:nvSpPr>
          <p:spPr>
            <a:xfrm>
              <a:off x="1313364" y="60224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1" name="pt93"/>
            <p:cNvSpPr/>
            <p:nvPr/>
          </p:nvSpPr>
          <p:spPr>
            <a:xfrm>
              <a:off x="1177961" y="603856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2" name="pt94"/>
            <p:cNvSpPr/>
            <p:nvPr/>
          </p:nvSpPr>
          <p:spPr>
            <a:xfrm>
              <a:off x="2853579" y="52850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3" name="pt95"/>
            <p:cNvSpPr/>
            <p:nvPr/>
          </p:nvSpPr>
          <p:spPr>
            <a:xfrm>
              <a:off x="2430443" y="55875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4" name="pt96"/>
            <p:cNvSpPr/>
            <p:nvPr/>
          </p:nvSpPr>
          <p:spPr>
            <a:xfrm>
              <a:off x="2447368" y="540810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5" name="pt97"/>
            <p:cNvSpPr/>
            <p:nvPr/>
          </p:nvSpPr>
          <p:spPr>
            <a:xfrm>
              <a:off x="1516470" y="59590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6" name="pt98"/>
            <p:cNvSpPr/>
            <p:nvPr/>
          </p:nvSpPr>
          <p:spPr>
            <a:xfrm>
              <a:off x="1533395" y="594245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7" name="pt99"/>
            <p:cNvSpPr/>
            <p:nvPr/>
          </p:nvSpPr>
          <p:spPr>
            <a:xfrm>
              <a:off x="3225938" y="43115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8" name="pt100"/>
            <p:cNvSpPr/>
            <p:nvPr/>
          </p:nvSpPr>
          <p:spPr>
            <a:xfrm>
              <a:off x="1177961" y="607315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39" name="pt101"/>
            <p:cNvSpPr/>
            <p:nvPr/>
          </p:nvSpPr>
          <p:spPr>
            <a:xfrm>
              <a:off x="2904355" y="449038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0" name="pt102"/>
            <p:cNvSpPr/>
            <p:nvPr/>
          </p:nvSpPr>
          <p:spPr>
            <a:xfrm>
              <a:off x="1347215" y="60262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1" name="pt103"/>
            <p:cNvSpPr/>
            <p:nvPr/>
          </p:nvSpPr>
          <p:spPr>
            <a:xfrm>
              <a:off x="1330290" y="60579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2" name="pt104"/>
            <p:cNvSpPr/>
            <p:nvPr/>
          </p:nvSpPr>
          <p:spPr>
            <a:xfrm>
              <a:off x="2142711" y="57514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3" name="pt105"/>
            <p:cNvSpPr/>
            <p:nvPr/>
          </p:nvSpPr>
          <p:spPr>
            <a:xfrm>
              <a:off x="1194886" y="60598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4" name="pt106"/>
            <p:cNvSpPr/>
            <p:nvPr/>
          </p:nvSpPr>
          <p:spPr>
            <a:xfrm>
              <a:off x="1838053" y="58522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5" name="pt107"/>
            <p:cNvSpPr/>
            <p:nvPr/>
          </p:nvSpPr>
          <p:spPr>
            <a:xfrm>
              <a:off x="1550320" y="5976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6" name="pt108"/>
            <p:cNvSpPr/>
            <p:nvPr/>
          </p:nvSpPr>
          <p:spPr>
            <a:xfrm>
              <a:off x="1533395" y="599580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7" name="pt109"/>
            <p:cNvSpPr/>
            <p:nvPr/>
          </p:nvSpPr>
          <p:spPr>
            <a:xfrm>
              <a:off x="1821127" y="592696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8" name="pt110"/>
            <p:cNvSpPr/>
            <p:nvPr/>
          </p:nvSpPr>
          <p:spPr>
            <a:xfrm>
              <a:off x="1753426" y="59250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49" name="pt111"/>
            <p:cNvSpPr/>
            <p:nvPr/>
          </p:nvSpPr>
          <p:spPr>
            <a:xfrm>
              <a:off x="2684324" y="54900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0" name="pt112"/>
            <p:cNvSpPr/>
            <p:nvPr/>
          </p:nvSpPr>
          <p:spPr>
            <a:xfrm>
              <a:off x="2345816" y="53604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1" name="pt113"/>
            <p:cNvSpPr/>
            <p:nvPr/>
          </p:nvSpPr>
          <p:spPr>
            <a:xfrm>
              <a:off x="2684324" y="58709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2" name="pt114"/>
            <p:cNvSpPr/>
            <p:nvPr/>
          </p:nvSpPr>
          <p:spPr>
            <a:xfrm>
              <a:off x="3192087" y="43720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3" name="pt115"/>
            <p:cNvSpPr/>
            <p:nvPr/>
          </p:nvSpPr>
          <p:spPr>
            <a:xfrm>
              <a:off x="1296439" y="602111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4" name="pt116"/>
            <p:cNvSpPr/>
            <p:nvPr/>
          </p:nvSpPr>
          <p:spPr>
            <a:xfrm>
              <a:off x="3209013" y="49540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5" name="pt117"/>
            <p:cNvSpPr/>
            <p:nvPr/>
          </p:nvSpPr>
          <p:spPr>
            <a:xfrm>
              <a:off x="1245663" y="60800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6" name="pt118"/>
            <p:cNvSpPr/>
            <p:nvPr/>
          </p:nvSpPr>
          <p:spPr>
            <a:xfrm>
              <a:off x="1161036" y="606966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7" name="pt119"/>
            <p:cNvSpPr/>
            <p:nvPr/>
          </p:nvSpPr>
          <p:spPr>
            <a:xfrm>
              <a:off x="2362741" y="56007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8" name="pt120"/>
            <p:cNvSpPr/>
            <p:nvPr/>
          </p:nvSpPr>
          <p:spPr>
            <a:xfrm>
              <a:off x="1567246" y="591812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59" name="pt121"/>
            <p:cNvSpPr/>
            <p:nvPr/>
          </p:nvSpPr>
          <p:spPr>
            <a:xfrm>
              <a:off x="1177961" y="60501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0" name="tx122"/>
            <p:cNvSpPr/>
            <p:nvPr/>
          </p:nvSpPr>
          <p:spPr>
            <a:xfrm>
              <a:off x="771164" y="6111243"/>
              <a:ext cx="71105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0</a:t>
              </a:r>
            </a:p>
          </p:txBody>
        </p:sp>
        <p:sp>
          <p:nvSpPr>
            <p:cNvPr id="161" name="tx123"/>
            <p:cNvSpPr/>
            <p:nvPr/>
          </p:nvSpPr>
          <p:spPr>
            <a:xfrm>
              <a:off x="557849" y="5565762"/>
              <a:ext cx="284420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5000</a:t>
              </a:r>
            </a:p>
          </p:txBody>
        </p:sp>
        <p:sp>
          <p:nvSpPr>
            <p:cNvPr id="162" name="tx124"/>
            <p:cNvSpPr/>
            <p:nvPr/>
          </p:nvSpPr>
          <p:spPr>
            <a:xfrm>
              <a:off x="486744" y="5020282"/>
              <a:ext cx="355525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10000</a:t>
              </a:r>
            </a:p>
          </p:txBody>
        </p:sp>
        <p:sp>
          <p:nvSpPr>
            <p:cNvPr id="163" name="tx125"/>
            <p:cNvSpPr/>
            <p:nvPr/>
          </p:nvSpPr>
          <p:spPr>
            <a:xfrm>
              <a:off x="486744" y="4474802"/>
              <a:ext cx="355525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15000</a:t>
              </a:r>
            </a:p>
          </p:txBody>
        </p:sp>
        <p:sp>
          <p:nvSpPr>
            <p:cNvPr id="164" name="pl126"/>
            <p:cNvSpPr/>
            <p:nvPr/>
          </p:nvSpPr>
          <p:spPr>
            <a:xfrm>
              <a:off x="870105" y="615503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5" name="pl127"/>
            <p:cNvSpPr/>
            <p:nvPr/>
          </p:nvSpPr>
          <p:spPr>
            <a:xfrm>
              <a:off x="870105" y="560955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6" name="pl128"/>
            <p:cNvSpPr/>
            <p:nvPr/>
          </p:nvSpPr>
          <p:spPr>
            <a:xfrm>
              <a:off x="870105" y="506407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7" name="pl129"/>
            <p:cNvSpPr/>
            <p:nvPr/>
          </p:nvSpPr>
          <p:spPr>
            <a:xfrm>
              <a:off x="870105" y="451859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8" name="pl130"/>
            <p:cNvSpPr/>
            <p:nvPr/>
          </p:nvSpPr>
          <p:spPr>
            <a:xfrm>
              <a:off x="1524370" y="620390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69" name="pl131"/>
            <p:cNvSpPr/>
            <p:nvPr/>
          </p:nvSpPr>
          <p:spPr>
            <a:xfrm>
              <a:off x="2370642" y="620390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0" name="pl132"/>
            <p:cNvSpPr/>
            <p:nvPr/>
          </p:nvSpPr>
          <p:spPr>
            <a:xfrm>
              <a:off x="3216913" y="620390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1" name="pl133"/>
            <p:cNvSpPr/>
            <p:nvPr/>
          </p:nvSpPr>
          <p:spPr>
            <a:xfrm>
              <a:off x="4063185" y="620390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72" name="tx134"/>
            <p:cNvSpPr/>
            <p:nvPr/>
          </p:nvSpPr>
          <p:spPr>
            <a:xfrm>
              <a:off x="1435502" y="6263479"/>
              <a:ext cx="177735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0.5</a:t>
              </a:r>
            </a:p>
          </p:txBody>
        </p:sp>
        <p:sp>
          <p:nvSpPr>
            <p:cNvPr id="173" name="tx135"/>
            <p:cNvSpPr/>
            <p:nvPr/>
          </p:nvSpPr>
          <p:spPr>
            <a:xfrm>
              <a:off x="2281774" y="6263479"/>
              <a:ext cx="177735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1.0</a:t>
              </a:r>
            </a:p>
          </p:txBody>
        </p:sp>
        <p:sp>
          <p:nvSpPr>
            <p:cNvPr id="174" name="tx136"/>
            <p:cNvSpPr/>
            <p:nvPr/>
          </p:nvSpPr>
          <p:spPr>
            <a:xfrm>
              <a:off x="3128046" y="6264952"/>
              <a:ext cx="177735" cy="8305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1.5</a:t>
              </a:r>
            </a:p>
          </p:txBody>
        </p:sp>
        <p:sp>
          <p:nvSpPr>
            <p:cNvPr id="175" name="tx137"/>
            <p:cNvSpPr/>
            <p:nvPr/>
          </p:nvSpPr>
          <p:spPr>
            <a:xfrm>
              <a:off x="3974317" y="6263479"/>
              <a:ext cx="177735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2.0</a:t>
              </a:r>
            </a:p>
          </p:txBody>
        </p:sp>
        <p:sp>
          <p:nvSpPr>
            <p:cNvPr id="176" name="tx138"/>
            <p:cNvSpPr/>
            <p:nvPr/>
          </p:nvSpPr>
          <p:spPr>
            <a:xfrm>
              <a:off x="2512109" y="6407823"/>
              <a:ext cx="360232" cy="100068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carat</a:t>
              </a:r>
            </a:p>
          </p:txBody>
        </p:sp>
        <p:sp>
          <p:nvSpPr>
            <p:cNvPr id="177" name="tx139"/>
            <p:cNvSpPr/>
            <p:nvPr/>
          </p:nvSpPr>
          <p:spPr>
            <a:xfrm rot="-5400000">
              <a:off x="181451" y="5115118"/>
              <a:ext cx="347681" cy="13519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price</a:t>
              </a:r>
            </a:p>
          </p:txBody>
        </p:sp>
      </p:grpSp>
      <p:grpSp xmlns:a="http://schemas.openxmlformats.org/drawingml/2006/main" xmlns:r="http://schemas.openxmlformats.org/officeDocument/2006/relationships" xmlns:p="http://schemas.openxmlformats.org/presentationml/2006/main" xmlns:pic="http://schemas.openxmlformats.org/drawingml/2006/picture">
        <p:nvGrpSpPr>
          <p:cNvPr id="178" name=""/>
          <p:cNvGrpSpPr/>
          <p:nvPr/>
        </p:nvGrpSpPr>
        <p:grpSpPr>
          <a:xfrm>
            <a:off x="4594860" y="4091940"/>
            <a:ext cx="4297680" cy="2514600"/>
            <a:chOff x="4594860" y="4091940"/>
            <a:chExt cx="4297680" cy="2514600"/>
          </a:xfrm>
        </p:grpSpPr>
        <p:sp>
          <p:nvSpPr>
            <p:cNvPr id="179" name="rc3"/>
            <p:cNvSpPr/>
            <p:nvPr/>
          </p:nvSpPr>
          <p:spPr>
            <a:xfrm>
              <a:off x="4594860" y="4091940"/>
              <a:ext cx="4297680" cy="25146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9525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0" name="rc4"/>
            <p:cNvSpPr/>
            <p:nvPr/>
          </p:nvSpPr>
          <p:spPr>
            <a:xfrm>
              <a:off x="4594860" y="4091940"/>
              <a:ext cx="4297680" cy="2514600"/>
            </a:xfrm>
            <a:prstGeom prst="rect">
              <a:avLst/>
            </a:prstGeom>
            <a:solidFill>
              <a:srgbClr val="FFFFFF">
                <a:alpha val="100000"/>
              </a:srgbClr>
            </a:solidFill>
            <a:ln w="13550" cap="rnd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1" name="rc5"/>
            <p:cNvSpPr/>
            <p:nvPr/>
          </p:nvSpPr>
          <p:spPr>
            <a:xfrm>
              <a:off x="5248299" y="4161529"/>
              <a:ext cx="3574651" cy="2042376"/>
            </a:xfrm>
            <a:prstGeom prst="rect">
              <a:avLst/>
            </a:prstGeom>
            <a:solidFill>
              <a:srgbClr val="EBEBEB">
                <a:alpha val="100000"/>
              </a:srgbClr>
            </a:solidFill>
          </p:spPr>
          <p:txBody>
            <a:bodyPr/>
            <a:lstStyle/>
            <a:p/>
          </p:txBody>
        </p:sp>
        <p:sp>
          <p:nvSpPr>
            <p:cNvPr id="182" name="pl6"/>
            <p:cNvSpPr/>
            <p:nvPr/>
          </p:nvSpPr>
          <p:spPr>
            <a:xfrm>
              <a:off x="5248299" y="588229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3" name="pl7"/>
            <p:cNvSpPr/>
            <p:nvPr/>
          </p:nvSpPr>
          <p:spPr>
            <a:xfrm>
              <a:off x="5248299" y="533681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4" name="pl8"/>
            <p:cNvSpPr/>
            <p:nvPr/>
          </p:nvSpPr>
          <p:spPr>
            <a:xfrm>
              <a:off x="5248299" y="479133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5" name="pl9"/>
            <p:cNvSpPr/>
            <p:nvPr/>
          </p:nvSpPr>
          <p:spPr>
            <a:xfrm>
              <a:off x="5248299" y="4245854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6" name="pl10"/>
            <p:cNvSpPr/>
            <p:nvPr/>
          </p:nvSpPr>
          <p:spPr>
            <a:xfrm>
              <a:off x="5761601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7" name="pl11"/>
            <p:cNvSpPr/>
            <p:nvPr/>
          </p:nvSpPr>
          <p:spPr>
            <a:xfrm>
              <a:off x="6684807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8" name="pl12"/>
            <p:cNvSpPr/>
            <p:nvPr/>
          </p:nvSpPr>
          <p:spPr>
            <a:xfrm>
              <a:off x="7608012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89" name="pl13"/>
            <p:cNvSpPr/>
            <p:nvPr/>
          </p:nvSpPr>
          <p:spPr>
            <a:xfrm>
              <a:off x="8531218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6775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0" name="pl14"/>
            <p:cNvSpPr/>
            <p:nvPr/>
          </p:nvSpPr>
          <p:spPr>
            <a:xfrm>
              <a:off x="5248299" y="615503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1" name="pl15"/>
            <p:cNvSpPr/>
            <p:nvPr/>
          </p:nvSpPr>
          <p:spPr>
            <a:xfrm>
              <a:off x="5248299" y="560955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2" name="pl16"/>
            <p:cNvSpPr/>
            <p:nvPr/>
          </p:nvSpPr>
          <p:spPr>
            <a:xfrm>
              <a:off x="5248299" y="5064075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3" name="pl17"/>
            <p:cNvSpPr/>
            <p:nvPr/>
          </p:nvSpPr>
          <p:spPr>
            <a:xfrm>
              <a:off x="5248299" y="4518594"/>
              <a:ext cx="3574651" cy="0"/>
            </a:xfrm>
            <a:custGeom>
              <a:avLst/>
              <a:pathLst>
                <a:path w="3574651" h="0">
                  <a:moveTo>
                    <a:pt x="0" y="0"/>
                  </a:moveTo>
                  <a:lnTo>
                    <a:pt x="3574651" y="0"/>
                  </a:lnTo>
                  <a:lnTo>
                    <a:pt x="3574651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4" name="pl18"/>
            <p:cNvSpPr/>
            <p:nvPr/>
          </p:nvSpPr>
          <p:spPr>
            <a:xfrm>
              <a:off x="5299999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5" name="pl19"/>
            <p:cNvSpPr/>
            <p:nvPr/>
          </p:nvSpPr>
          <p:spPr>
            <a:xfrm>
              <a:off x="6223204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6" name="pl20"/>
            <p:cNvSpPr/>
            <p:nvPr/>
          </p:nvSpPr>
          <p:spPr>
            <a:xfrm>
              <a:off x="7146410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7" name="pl21"/>
            <p:cNvSpPr/>
            <p:nvPr/>
          </p:nvSpPr>
          <p:spPr>
            <a:xfrm>
              <a:off x="8069615" y="4161529"/>
              <a:ext cx="0" cy="2042376"/>
            </a:xfrm>
            <a:custGeom>
              <a:avLst/>
              <a:pathLst>
                <a:path w="0" h="2042376">
                  <a:moveTo>
                    <a:pt x="0" y="2042376"/>
                  </a:moveTo>
                  <a:lnTo>
                    <a:pt x="0" y="0"/>
                  </a:lnTo>
                  <a:lnTo>
                    <a:pt x="0" y="0"/>
                  </a:lnTo>
                </a:path>
              </a:pathLst>
            </a:custGeom>
            <a:ln w="13550" cap="flat">
              <a:solidFill>
                <a:srgbClr val="FFFFFF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8" name="pt22"/>
            <p:cNvSpPr/>
            <p:nvPr/>
          </p:nvSpPr>
          <p:spPr>
            <a:xfrm>
              <a:off x="7601650" y="42295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199" name="pt23"/>
            <p:cNvSpPr/>
            <p:nvPr/>
          </p:nvSpPr>
          <p:spPr>
            <a:xfrm>
              <a:off x="6383019" y="478363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0" name="pt24"/>
            <p:cNvSpPr/>
            <p:nvPr/>
          </p:nvSpPr>
          <p:spPr>
            <a:xfrm>
              <a:off x="6493804" y="56365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1" name="pt25"/>
            <p:cNvSpPr/>
            <p:nvPr/>
          </p:nvSpPr>
          <p:spPr>
            <a:xfrm>
              <a:off x="6752301" y="60501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2" name="pt26"/>
            <p:cNvSpPr/>
            <p:nvPr/>
          </p:nvSpPr>
          <p:spPr>
            <a:xfrm>
              <a:off x="6678445" y="605547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3" name="pt27"/>
            <p:cNvSpPr/>
            <p:nvPr/>
          </p:nvSpPr>
          <p:spPr>
            <a:xfrm>
              <a:off x="6936943" y="565826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4" name="pt28"/>
            <p:cNvSpPr/>
            <p:nvPr/>
          </p:nvSpPr>
          <p:spPr>
            <a:xfrm>
              <a:off x="7527794" y="552516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5" name="pt29"/>
            <p:cNvSpPr/>
            <p:nvPr/>
          </p:nvSpPr>
          <p:spPr>
            <a:xfrm>
              <a:off x="7380081" y="590110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6" name="pt30"/>
            <p:cNvSpPr/>
            <p:nvPr/>
          </p:nvSpPr>
          <p:spPr>
            <a:xfrm>
              <a:off x="7453938" y="47306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7" name="pt31"/>
            <p:cNvSpPr/>
            <p:nvPr/>
          </p:nvSpPr>
          <p:spPr>
            <a:xfrm>
              <a:off x="7121584" y="56936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8" name="pt32"/>
            <p:cNvSpPr/>
            <p:nvPr/>
          </p:nvSpPr>
          <p:spPr>
            <a:xfrm>
              <a:off x="6530732" y="53366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09" name="pt33"/>
            <p:cNvSpPr/>
            <p:nvPr/>
          </p:nvSpPr>
          <p:spPr>
            <a:xfrm>
              <a:off x="7638579" y="605406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0" name="pt34"/>
            <p:cNvSpPr/>
            <p:nvPr/>
          </p:nvSpPr>
          <p:spPr>
            <a:xfrm>
              <a:off x="7269296" y="584186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1" name="pt35"/>
            <p:cNvSpPr/>
            <p:nvPr/>
          </p:nvSpPr>
          <p:spPr>
            <a:xfrm>
              <a:off x="6826158" y="60556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2" name="pt36"/>
            <p:cNvSpPr/>
            <p:nvPr/>
          </p:nvSpPr>
          <p:spPr>
            <a:xfrm>
              <a:off x="6900014" y="599853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3" name="pt37"/>
            <p:cNvSpPr/>
            <p:nvPr/>
          </p:nvSpPr>
          <p:spPr>
            <a:xfrm>
              <a:off x="6641517" y="608624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4" name="pt38"/>
            <p:cNvSpPr/>
            <p:nvPr/>
          </p:nvSpPr>
          <p:spPr>
            <a:xfrm>
              <a:off x="7195440" y="54948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5" name="pt39"/>
            <p:cNvSpPr/>
            <p:nvPr/>
          </p:nvSpPr>
          <p:spPr>
            <a:xfrm>
              <a:off x="7047727" y="600845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6" name="pt40"/>
            <p:cNvSpPr/>
            <p:nvPr/>
          </p:nvSpPr>
          <p:spPr>
            <a:xfrm>
              <a:off x="6936943" y="56720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7" name="pt41"/>
            <p:cNvSpPr/>
            <p:nvPr/>
          </p:nvSpPr>
          <p:spPr>
            <a:xfrm>
              <a:off x="6678445" y="597300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8" name="pt42"/>
            <p:cNvSpPr/>
            <p:nvPr/>
          </p:nvSpPr>
          <p:spPr>
            <a:xfrm>
              <a:off x="6863086" y="607075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19" name="pt43"/>
            <p:cNvSpPr/>
            <p:nvPr/>
          </p:nvSpPr>
          <p:spPr>
            <a:xfrm>
              <a:off x="7010799" y="60567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0" name="pt44"/>
            <p:cNvSpPr/>
            <p:nvPr/>
          </p:nvSpPr>
          <p:spPr>
            <a:xfrm>
              <a:off x="6530732" y="5583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1" name="pt45"/>
            <p:cNvSpPr/>
            <p:nvPr/>
          </p:nvSpPr>
          <p:spPr>
            <a:xfrm>
              <a:off x="6863086" y="598282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2" name="pt46"/>
            <p:cNvSpPr/>
            <p:nvPr/>
          </p:nvSpPr>
          <p:spPr>
            <a:xfrm>
              <a:off x="7490866" y="598031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3" name="pt47"/>
            <p:cNvSpPr/>
            <p:nvPr/>
          </p:nvSpPr>
          <p:spPr>
            <a:xfrm>
              <a:off x="7084655" y="556083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4" name="pt48"/>
            <p:cNvSpPr/>
            <p:nvPr/>
          </p:nvSpPr>
          <p:spPr>
            <a:xfrm>
              <a:off x="6789230" y="569546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5" name="pt49"/>
            <p:cNvSpPr/>
            <p:nvPr/>
          </p:nvSpPr>
          <p:spPr>
            <a:xfrm>
              <a:off x="7010799" y="603976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6" name="pt50"/>
            <p:cNvSpPr/>
            <p:nvPr/>
          </p:nvSpPr>
          <p:spPr>
            <a:xfrm>
              <a:off x="7158512" y="50521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7" name="pt51"/>
            <p:cNvSpPr/>
            <p:nvPr/>
          </p:nvSpPr>
          <p:spPr>
            <a:xfrm>
              <a:off x="6530732" y="600987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8" name="pt52"/>
            <p:cNvSpPr/>
            <p:nvPr/>
          </p:nvSpPr>
          <p:spPr>
            <a:xfrm>
              <a:off x="5385958" y="562411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29" name="pt53"/>
            <p:cNvSpPr/>
            <p:nvPr/>
          </p:nvSpPr>
          <p:spPr>
            <a:xfrm>
              <a:off x="7121584" y="522340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0" name="pt54"/>
            <p:cNvSpPr/>
            <p:nvPr/>
          </p:nvSpPr>
          <p:spPr>
            <a:xfrm>
              <a:off x="7195440" y="563065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1" name="pt55"/>
            <p:cNvSpPr/>
            <p:nvPr/>
          </p:nvSpPr>
          <p:spPr>
            <a:xfrm>
              <a:off x="6752301" y="436972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2" name="pt56"/>
            <p:cNvSpPr/>
            <p:nvPr/>
          </p:nvSpPr>
          <p:spPr>
            <a:xfrm>
              <a:off x="6272235" y="512947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3" name="pt57"/>
            <p:cNvSpPr/>
            <p:nvPr/>
          </p:nvSpPr>
          <p:spPr>
            <a:xfrm>
              <a:off x="5976809" y="549559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4" name="pt58"/>
            <p:cNvSpPr/>
            <p:nvPr/>
          </p:nvSpPr>
          <p:spPr>
            <a:xfrm>
              <a:off x="6346091" y="569928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5" name="pt59"/>
            <p:cNvSpPr/>
            <p:nvPr/>
          </p:nvSpPr>
          <p:spPr>
            <a:xfrm>
              <a:off x="6715373" y="594954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6" name="pt60"/>
            <p:cNvSpPr/>
            <p:nvPr/>
          </p:nvSpPr>
          <p:spPr>
            <a:xfrm>
              <a:off x="6826158" y="607195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7" name="pt61"/>
            <p:cNvSpPr/>
            <p:nvPr/>
          </p:nvSpPr>
          <p:spPr>
            <a:xfrm>
              <a:off x="6863086" y="597747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8" name="pt62"/>
            <p:cNvSpPr/>
            <p:nvPr/>
          </p:nvSpPr>
          <p:spPr>
            <a:xfrm>
              <a:off x="6419948" y="58699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39" name="pt63"/>
            <p:cNvSpPr/>
            <p:nvPr/>
          </p:nvSpPr>
          <p:spPr>
            <a:xfrm>
              <a:off x="7121584" y="605580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0" name="pt64"/>
            <p:cNvSpPr/>
            <p:nvPr/>
          </p:nvSpPr>
          <p:spPr>
            <a:xfrm>
              <a:off x="5829096" y="430470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1" name="pt65"/>
            <p:cNvSpPr/>
            <p:nvPr/>
          </p:nvSpPr>
          <p:spPr>
            <a:xfrm>
              <a:off x="6936943" y="60651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2" name="pt66"/>
            <p:cNvSpPr/>
            <p:nvPr/>
          </p:nvSpPr>
          <p:spPr>
            <a:xfrm>
              <a:off x="6198378" y="546592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3" name="pt67"/>
            <p:cNvSpPr/>
            <p:nvPr/>
          </p:nvSpPr>
          <p:spPr>
            <a:xfrm>
              <a:off x="7121584" y="57213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4" name="pt68"/>
            <p:cNvSpPr/>
            <p:nvPr/>
          </p:nvSpPr>
          <p:spPr>
            <a:xfrm>
              <a:off x="6752301" y="607217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5" name="pt69"/>
            <p:cNvSpPr/>
            <p:nvPr/>
          </p:nvSpPr>
          <p:spPr>
            <a:xfrm>
              <a:off x="6678445" y="604271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6" name="pt70"/>
            <p:cNvSpPr/>
            <p:nvPr/>
          </p:nvSpPr>
          <p:spPr>
            <a:xfrm>
              <a:off x="7232368" y="542588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7" name="pt71"/>
            <p:cNvSpPr/>
            <p:nvPr/>
          </p:nvSpPr>
          <p:spPr>
            <a:xfrm>
              <a:off x="6826158" y="456053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8" name="pt72"/>
            <p:cNvSpPr/>
            <p:nvPr/>
          </p:nvSpPr>
          <p:spPr>
            <a:xfrm>
              <a:off x="6235306" y="55017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49" name="pt73"/>
            <p:cNvSpPr/>
            <p:nvPr/>
          </p:nvSpPr>
          <p:spPr>
            <a:xfrm>
              <a:off x="7121584" y="549930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0" name="pt74"/>
            <p:cNvSpPr/>
            <p:nvPr/>
          </p:nvSpPr>
          <p:spPr>
            <a:xfrm>
              <a:off x="6826158" y="49083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1" name="pt75"/>
            <p:cNvSpPr/>
            <p:nvPr/>
          </p:nvSpPr>
          <p:spPr>
            <a:xfrm>
              <a:off x="6272235" y="472887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2" name="pt76"/>
            <p:cNvSpPr/>
            <p:nvPr/>
          </p:nvSpPr>
          <p:spPr>
            <a:xfrm>
              <a:off x="6309163" y="607871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3" name="pt77"/>
            <p:cNvSpPr/>
            <p:nvPr/>
          </p:nvSpPr>
          <p:spPr>
            <a:xfrm>
              <a:off x="6198378" y="549177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4" name="pt78"/>
            <p:cNvSpPr/>
            <p:nvPr/>
          </p:nvSpPr>
          <p:spPr>
            <a:xfrm>
              <a:off x="7417009" y="536926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5" name="pt79"/>
            <p:cNvSpPr/>
            <p:nvPr/>
          </p:nvSpPr>
          <p:spPr>
            <a:xfrm>
              <a:off x="5829096" y="60651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6" name="pt80"/>
            <p:cNvSpPr/>
            <p:nvPr/>
          </p:nvSpPr>
          <p:spPr>
            <a:xfrm>
              <a:off x="6936943" y="590743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7" name="pt81"/>
            <p:cNvSpPr/>
            <p:nvPr/>
          </p:nvSpPr>
          <p:spPr>
            <a:xfrm>
              <a:off x="6456876" y="600551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8" name="pt82"/>
            <p:cNvSpPr/>
            <p:nvPr/>
          </p:nvSpPr>
          <p:spPr>
            <a:xfrm>
              <a:off x="6826158" y="603475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59" name="pt83"/>
            <p:cNvSpPr/>
            <p:nvPr/>
          </p:nvSpPr>
          <p:spPr>
            <a:xfrm>
              <a:off x="7047727" y="601969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0" name="pt84"/>
            <p:cNvSpPr/>
            <p:nvPr/>
          </p:nvSpPr>
          <p:spPr>
            <a:xfrm>
              <a:off x="6641517" y="51682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1" name="pt85"/>
            <p:cNvSpPr/>
            <p:nvPr/>
          </p:nvSpPr>
          <p:spPr>
            <a:xfrm>
              <a:off x="7084655" y="536991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2" name="pt86"/>
            <p:cNvSpPr/>
            <p:nvPr/>
          </p:nvSpPr>
          <p:spPr>
            <a:xfrm>
              <a:off x="6900014" y="60466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3" name="pt87"/>
            <p:cNvSpPr/>
            <p:nvPr/>
          </p:nvSpPr>
          <p:spPr>
            <a:xfrm>
              <a:off x="7380081" y="602493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4" name="pt88"/>
            <p:cNvSpPr/>
            <p:nvPr/>
          </p:nvSpPr>
          <p:spPr>
            <a:xfrm>
              <a:off x="6789230" y="512183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5" name="pt89"/>
            <p:cNvSpPr/>
            <p:nvPr/>
          </p:nvSpPr>
          <p:spPr>
            <a:xfrm>
              <a:off x="6973871" y="60044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6" name="pt90"/>
            <p:cNvSpPr/>
            <p:nvPr/>
          </p:nvSpPr>
          <p:spPr>
            <a:xfrm>
              <a:off x="6863086" y="60501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7" name="pt91"/>
            <p:cNvSpPr/>
            <p:nvPr/>
          </p:nvSpPr>
          <p:spPr>
            <a:xfrm>
              <a:off x="6309163" y="597802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8" name="pt92"/>
            <p:cNvSpPr/>
            <p:nvPr/>
          </p:nvSpPr>
          <p:spPr>
            <a:xfrm>
              <a:off x="6678445" y="602242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69" name="pt93"/>
            <p:cNvSpPr/>
            <p:nvPr/>
          </p:nvSpPr>
          <p:spPr>
            <a:xfrm>
              <a:off x="6567660" y="6038569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0" name="pt94"/>
            <p:cNvSpPr/>
            <p:nvPr/>
          </p:nvSpPr>
          <p:spPr>
            <a:xfrm>
              <a:off x="6900014" y="52850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1" name="pt95"/>
            <p:cNvSpPr/>
            <p:nvPr/>
          </p:nvSpPr>
          <p:spPr>
            <a:xfrm>
              <a:off x="6309163" y="55875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2" name="pt96"/>
            <p:cNvSpPr/>
            <p:nvPr/>
          </p:nvSpPr>
          <p:spPr>
            <a:xfrm>
              <a:off x="7047727" y="540810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3" name="pt97"/>
            <p:cNvSpPr/>
            <p:nvPr/>
          </p:nvSpPr>
          <p:spPr>
            <a:xfrm>
              <a:off x="7269296" y="595903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4" name="pt98"/>
            <p:cNvSpPr/>
            <p:nvPr/>
          </p:nvSpPr>
          <p:spPr>
            <a:xfrm>
              <a:off x="6789230" y="594245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5" name="pt99"/>
            <p:cNvSpPr/>
            <p:nvPr/>
          </p:nvSpPr>
          <p:spPr>
            <a:xfrm>
              <a:off x="7453938" y="431157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6" name="pt100"/>
            <p:cNvSpPr/>
            <p:nvPr/>
          </p:nvSpPr>
          <p:spPr>
            <a:xfrm>
              <a:off x="7306225" y="607315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7" name="pt101"/>
            <p:cNvSpPr/>
            <p:nvPr/>
          </p:nvSpPr>
          <p:spPr>
            <a:xfrm>
              <a:off x="6900014" y="449038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8" name="pt102"/>
            <p:cNvSpPr/>
            <p:nvPr/>
          </p:nvSpPr>
          <p:spPr>
            <a:xfrm>
              <a:off x="7417009" y="602624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79" name="pt103"/>
            <p:cNvSpPr/>
            <p:nvPr/>
          </p:nvSpPr>
          <p:spPr>
            <a:xfrm>
              <a:off x="6863086" y="605798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0" name="pt104"/>
            <p:cNvSpPr/>
            <p:nvPr/>
          </p:nvSpPr>
          <p:spPr>
            <a:xfrm>
              <a:off x="7380081" y="57514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1" name="pt105"/>
            <p:cNvSpPr/>
            <p:nvPr/>
          </p:nvSpPr>
          <p:spPr>
            <a:xfrm>
              <a:off x="7232368" y="6059842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2" name="pt106"/>
            <p:cNvSpPr/>
            <p:nvPr/>
          </p:nvSpPr>
          <p:spPr>
            <a:xfrm>
              <a:off x="6383019" y="58522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3" name="pt107"/>
            <p:cNvSpPr/>
            <p:nvPr/>
          </p:nvSpPr>
          <p:spPr>
            <a:xfrm>
              <a:off x="7121584" y="59761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4" name="pt108"/>
            <p:cNvSpPr/>
            <p:nvPr/>
          </p:nvSpPr>
          <p:spPr>
            <a:xfrm>
              <a:off x="6900014" y="599580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5" name="pt109"/>
            <p:cNvSpPr/>
            <p:nvPr/>
          </p:nvSpPr>
          <p:spPr>
            <a:xfrm>
              <a:off x="6493804" y="592696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6" name="pt110"/>
            <p:cNvSpPr/>
            <p:nvPr/>
          </p:nvSpPr>
          <p:spPr>
            <a:xfrm>
              <a:off x="5570599" y="5925000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7" name="pt111"/>
            <p:cNvSpPr/>
            <p:nvPr/>
          </p:nvSpPr>
          <p:spPr>
            <a:xfrm>
              <a:off x="7084655" y="5490034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8" name="pt112"/>
            <p:cNvSpPr/>
            <p:nvPr/>
          </p:nvSpPr>
          <p:spPr>
            <a:xfrm>
              <a:off x="5902953" y="5360428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89" name="pt113"/>
            <p:cNvSpPr/>
            <p:nvPr/>
          </p:nvSpPr>
          <p:spPr>
            <a:xfrm>
              <a:off x="8635640" y="587099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0" name="pt114"/>
            <p:cNvSpPr/>
            <p:nvPr/>
          </p:nvSpPr>
          <p:spPr>
            <a:xfrm>
              <a:off x="7601650" y="437201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1" name="pt115"/>
            <p:cNvSpPr/>
            <p:nvPr/>
          </p:nvSpPr>
          <p:spPr>
            <a:xfrm>
              <a:off x="6456876" y="602111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2" name="pt116"/>
            <p:cNvSpPr/>
            <p:nvPr/>
          </p:nvSpPr>
          <p:spPr>
            <a:xfrm>
              <a:off x="6900014" y="495404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3" name="pt117"/>
            <p:cNvSpPr/>
            <p:nvPr/>
          </p:nvSpPr>
          <p:spPr>
            <a:xfrm>
              <a:off x="7232368" y="6080025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4" name="pt118"/>
            <p:cNvSpPr/>
            <p:nvPr/>
          </p:nvSpPr>
          <p:spPr>
            <a:xfrm>
              <a:off x="7047727" y="6069661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5" name="pt119"/>
            <p:cNvSpPr/>
            <p:nvPr/>
          </p:nvSpPr>
          <p:spPr>
            <a:xfrm>
              <a:off x="6456876" y="5600766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6" name="pt120"/>
            <p:cNvSpPr/>
            <p:nvPr/>
          </p:nvSpPr>
          <p:spPr>
            <a:xfrm>
              <a:off x="6936943" y="5918127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7" name="pt121"/>
            <p:cNvSpPr/>
            <p:nvPr/>
          </p:nvSpPr>
          <p:spPr>
            <a:xfrm>
              <a:off x="7010799" y="6050133"/>
              <a:ext cx="49651" cy="49651"/>
            </a:xfrm>
            <a:prstGeom prst="ellipse">
              <a:avLst/>
            </a:prstGeom>
            <a:solidFill>
              <a:srgbClr val="000000">
                <a:alpha val="100000"/>
              </a:srgbClr>
            </a:solidFill>
            <a:ln w="9000" cap="rnd">
              <a:solidFill>
                <a:srgbClr val="000000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298" name="tx122"/>
            <p:cNvSpPr/>
            <p:nvPr/>
          </p:nvSpPr>
          <p:spPr>
            <a:xfrm>
              <a:off x="5114564" y="6111243"/>
              <a:ext cx="71105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0</a:t>
              </a:r>
            </a:p>
          </p:txBody>
        </p:sp>
        <p:sp>
          <p:nvSpPr>
            <p:cNvPr id="299" name="tx123"/>
            <p:cNvSpPr/>
            <p:nvPr/>
          </p:nvSpPr>
          <p:spPr>
            <a:xfrm>
              <a:off x="4901249" y="5565762"/>
              <a:ext cx="284420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5000</a:t>
              </a:r>
            </a:p>
          </p:txBody>
        </p:sp>
        <p:sp>
          <p:nvSpPr>
            <p:cNvPr id="300" name="tx124"/>
            <p:cNvSpPr/>
            <p:nvPr/>
          </p:nvSpPr>
          <p:spPr>
            <a:xfrm>
              <a:off x="4830144" y="5020282"/>
              <a:ext cx="355525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10000</a:t>
              </a:r>
            </a:p>
          </p:txBody>
        </p:sp>
        <p:sp>
          <p:nvSpPr>
            <p:cNvPr id="301" name="tx125"/>
            <p:cNvSpPr/>
            <p:nvPr/>
          </p:nvSpPr>
          <p:spPr>
            <a:xfrm>
              <a:off x="4830144" y="4474802"/>
              <a:ext cx="355525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15000</a:t>
              </a:r>
            </a:p>
          </p:txBody>
        </p:sp>
        <p:sp>
          <p:nvSpPr>
            <p:cNvPr id="302" name="pl126"/>
            <p:cNvSpPr/>
            <p:nvPr/>
          </p:nvSpPr>
          <p:spPr>
            <a:xfrm>
              <a:off x="5213505" y="615503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3" name="pl127"/>
            <p:cNvSpPr/>
            <p:nvPr/>
          </p:nvSpPr>
          <p:spPr>
            <a:xfrm>
              <a:off x="5213505" y="560955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4" name="pl128"/>
            <p:cNvSpPr/>
            <p:nvPr/>
          </p:nvSpPr>
          <p:spPr>
            <a:xfrm>
              <a:off x="5213505" y="5064075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5" name="pl129"/>
            <p:cNvSpPr/>
            <p:nvPr/>
          </p:nvSpPr>
          <p:spPr>
            <a:xfrm>
              <a:off x="5213505" y="4518594"/>
              <a:ext cx="34794" cy="0"/>
            </a:xfrm>
            <a:custGeom>
              <a:avLst/>
              <a:pathLst>
                <a:path w="34794" h="0">
                  <a:moveTo>
                    <a:pt x="0" y="0"/>
                  </a:moveTo>
                  <a:lnTo>
                    <a:pt x="34794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6" name="pl130"/>
            <p:cNvSpPr/>
            <p:nvPr/>
          </p:nvSpPr>
          <p:spPr>
            <a:xfrm>
              <a:off x="5299999" y="620390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7" name="pl131"/>
            <p:cNvSpPr/>
            <p:nvPr/>
          </p:nvSpPr>
          <p:spPr>
            <a:xfrm>
              <a:off x="6223204" y="620390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8" name="pl132"/>
            <p:cNvSpPr/>
            <p:nvPr/>
          </p:nvSpPr>
          <p:spPr>
            <a:xfrm>
              <a:off x="7146410" y="620390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09" name="pl133"/>
            <p:cNvSpPr/>
            <p:nvPr/>
          </p:nvSpPr>
          <p:spPr>
            <a:xfrm>
              <a:off x="8069615" y="6203905"/>
              <a:ext cx="0" cy="34794"/>
            </a:xfrm>
            <a:custGeom>
              <a:avLst/>
              <a:pathLst>
                <a:path w="0" h="34794">
                  <a:moveTo>
                    <a:pt x="0" y="34794"/>
                  </a:moveTo>
                  <a:lnTo>
                    <a:pt x="0" y="0"/>
                  </a:lnTo>
                </a:path>
              </a:pathLst>
            </a:custGeom>
            <a:ln w="13550" cap="flat">
              <a:solidFill>
                <a:srgbClr val="333333">
                  <a:alpha val="100000"/>
                </a:srgbClr>
              </a:solidFill>
              <a:prstDash val="solid"/>
              <a:round/>
            </a:ln>
          </p:spPr>
          <p:txBody>
            <a:bodyPr/>
            <a:lstStyle/>
            <a:p/>
          </p:txBody>
        </p:sp>
        <p:sp>
          <p:nvSpPr>
            <p:cNvPr id="310" name="tx134"/>
            <p:cNvSpPr/>
            <p:nvPr/>
          </p:nvSpPr>
          <p:spPr>
            <a:xfrm>
              <a:off x="5175579" y="6264952"/>
              <a:ext cx="248840" cy="83056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57.5</a:t>
              </a:r>
            </a:p>
          </p:txBody>
        </p:sp>
        <p:sp>
          <p:nvSpPr>
            <p:cNvPr id="311" name="tx135"/>
            <p:cNvSpPr/>
            <p:nvPr/>
          </p:nvSpPr>
          <p:spPr>
            <a:xfrm>
              <a:off x="6098784" y="6263479"/>
              <a:ext cx="248840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60.0</a:t>
              </a:r>
            </a:p>
          </p:txBody>
        </p:sp>
        <p:sp>
          <p:nvSpPr>
            <p:cNvPr id="312" name="tx136"/>
            <p:cNvSpPr/>
            <p:nvPr/>
          </p:nvSpPr>
          <p:spPr>
            <a:xfrm>
              <a:off x="7021989" y="6263479"/>
              <a:ext cx="248840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62.5</a:t>
              </a:r>
            </a:p>
          </p:txBody>
        </p:sp>
        <p:sp>
          <p:nvSpPr>
            <p:cNvPr id="313" name="tx137"/>
            <p:cNvSpPr/>
            <p:nvPr/>
          </p:nvSpPr>
          <p:spPr>
            <a:xfrm>
              <a:off x="7945195" y="6263479"/>
              <a:ext cx="248840" cy="84529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88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880">
                  <a:solidFill>
                    <a:srgbClr val="4D4D4D">
                      <a:alpha val="100000"/>
                    </a:srgbClr>
                  </a:solidFill>
                  <a:latin typeface="DejaVu Sans"/>
                  <a:cs typeface="DejaVu Sans"/>
                </a:rPr>
                <a:t>65.0</a:t>
              </a:r>
            </a:p>
          </p:txBody>
        </p:sp>
        <p:sp>
          <p:nvSpPr>
            <p:cNvPr id="314" name="tx138"/>
            <p:cNvSpPr/>
            <p:nvPr/>
          </p:nvSpPr>
          <p:spPr>
            <a:xfrm>
              <a:off x="6832316" y="6372694"/>
              <a:ext cx="406617" cy="13519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depth</a:t>
              </a:r>
            </a:p>
          </p:txBody>
        </p:sp>
        <p:sp>
          <p:nvSpPr>
            <p:cNvPr id="315" name="tx139"/>
            <p:cNvSpPr/>
            <p:nvPr/>
          </p:nvSpPr>
          <p:spPr>
            <a:xfrm rot="-5400000">
              <a:off x="4524851" y="5115118"/>
              <a:ext cx="347681" cy="135197"/>
            </a:xfrm>
            <a:prstGeom prst="rect">
              <a:avLst/>
            </a:prstGeom>
            <a:noFill/>
          </p:spPr>
          <p:txBody>
            <a:bodyPr lIns="0" rIns="0" tIns="0" bIns="0" anchorCtr="1" anchor="ctr" wrap="none"/>
            <a:lstStyle/>
            <a:p>
              <a:pPr algn="l" marL="0" marR="0" indent="0">
                <a:lnSpc>
                  <a:spcPts val="1100"/>
                </a:lnSpc>
                <a:spcBef>
                  <a:spcPts val="0"/>
                </a:spcBef>
                <a:spcAft>
                  <a:spcPts val="0"/>
                </a:spcAft>
              </a:pPr>
              <a:r>
                <a:rPr sz="1100">
                  <a:solidFill>
                    <a:srgbClr val="000000">
                      <a:alpha val="100000"/>
                    </a:srgbClr>
                  </a:solidFill>
                  <a:latin typeface="DejaVu Sans"/>
                  <a:cs typeface="DejaVu Sans"/>
                </a:rPr>
                <a:t>price</a:t>
              </a:r>
            </a:p>
          </p:txBody>
        </p:sp>
      </p:grp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zzawadz</cp:lastModifiedBy>
  <cp:revision>3</cp:revision>
  <dcterms:created xsi:type="dcterms:W3CDTF">2017-02-13T16:18:36Z</dcterms:created>
  <dcterms:modified xsi:type="dcterms:W3CDTF">2020-01-17T08:34:40Z</dcterms:modified>
  <cp:category/>
</cp:coreProperties>
</file>

<file path=docProps/thumbnail.jpeg>
</file>