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4"/>
  </p:notesMasterIdLst>
  <p:sldIdLst>
    <p:sldId id="256" r:id="rId2"/>
    <p:sldId id="461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327F97BB-C833-4FB7-BDE5-3F7075034690}" styleName="Themed Style 2 - Accent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FABFCF23-3B69-468F-B69F-88F6DE6A72F2}" styleName="Medium Style 1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 snapToObjects="1">
      <p:cViewPr varScale="1">
        <p:scale>
          <a:sx n="121" d="100"/>
          <a:sy n="121" d="100"/>
        </p:scale>
        <p:origin x="1904" y="1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C74DA8E-B375-D549-8FFF-089DAAA0ECE3}" type="datetimeFigureOut">
              <a:rPr lang="en-US" smtClean="0"/>
              <a:t>8/7/19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D6C5DB-536D-E74D-9E69-AD1949F5C539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2369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03961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70769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81769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2687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51245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66906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60860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53553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04377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17728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18357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DE9E21-9B82-864D-8C42-8D1595EBCCFA}" type="datetimeFigureOut">
              <a:rPr lang="en-US" smtClean="0"/>
              <a:t>8/7/19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79FDDF-8CFF-3B43-BFED-0FCE67CC1DB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6403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92579" y="2540835"/>
            <a:ext cx="7772400" cy="1470025"/>
          </a:xfrm>
        </p:spPr>
        <p:txBody>
          <a:bodyPr>
            <a:normAutofit/>
          </a:bodyPr>
          <a:lstStyle/>
          <a:p>
            <a:r>
              <a:rPr lang="en-US" b="1">
                <a:solidFill>
                  <a:schemeClr val="tx1">
                    <a:lumMod val="75000"/>
                    <a:lumOff val="25000"/>
                  </a:schemeClr>
                </a:solidFill>
              </a:rPr>
              <a:t>Blah blah</a:t>
            </a:r>
            <a:endParaRPr lang="en-US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71111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473659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3500</TotalTime>
  <Words>2</Words>
  <Application>Microsoft Macintosh PowerPoint</Application>
  <PresentationFormat>Affichage à l'écran (4:3)</PresentationFormat>
  <Paragraphs>1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Blah blah</vt:lpstr>
      <vt:lpstr>Présentation PowerPoint</vt:lpstr>
    </vt:vector>
  </TitlesOfParts>
  <Company>Research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Vivienne Souter</dc:creator>
  <cp:lastModifiedBy>Microsoft Office User</cp:lastModifiedBy>
  <cp:revision>268</cp:revision>
  <dcterms:created xsi:type="dcterms:W3CDTF">2019-06-05T02:30:32Z</dcterms:created>
  <dcterms:modified xsi:type="dcterms:W3CDTF">2019-08-07T16:16:42Z</dcterms:modified>
</cp:coreProperties>
</file>