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02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9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0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1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1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7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56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0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E82C2-46DF-40DF-A0B4-92D943E383B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AEB20-5105-4110-8A9B-5870C519D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73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996430" y="2920521"/>
            <a:ext cx="5715000" cy="1781176"/>
            <a:chOff x="2996430" y="2920521"/>
            <a:chExt cx="5715000" cy="1781176"/>
          </a:xfrm>
        </p:grpSpPr>
        <p:pic>
          <p:nvPicPr>
            <p:cNvPr id="1026" name="Picture 2" descr="http://www.clker.com/cliparts/2/0/8/1/1206556491365659966mystica_adjustable_spanner_silhouette.svg.hi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996430" y="2920521"/>
              <a:ext cx="5715000" cy="1781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 Box 7"/>
            <p:cNvSpPr txBox="1"/>
            <p:nvPr/>
          </p:nvSpPr>
          <p:spPr>
            <a:xfrm>
              <a:off x="3927953" y="3458245"/>
              <a:ext cx="3851953" cy="53670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200" b="1" dirty="0">
                  <a:solidFill>
                    <a:srgbClr val="FFFFFF"/>
                  </a:solidFill>
                  <a:effectLst/>
                  <a:latin typeface="Courier New" panose="02070309020205020404" pitchFamily="49" charset="0"/>
                  <a:ea typeface="Calibri" panose="020F0502020204030204" pitchFamily="34" charset="0"/>
                  <a:cs typeface="Times New Roman" panose="02020603050405020304" pitchFamily="18" charset="0"/>
                </a:rPr>
                <a:t>"^qdapRegex+$"</a:t>
              </a:r>
              <a:endParaRPr lang="en-US" sz="3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4547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2</cp:revision>
  <dcterms:created xsi:type="dcterms:W3CDTF">2014-11-16T17:54:34Z</dcterms:created>
  <dcterms:modified xsi:type="dcterms:W3CDTF">2014-11-16T18:00:49Z</dcterms:modified>
</cp:coreProperties>
</file>